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63" r:id="rId6"/>
    <p:sldId id="262" r:id="rId7"/>
    <p:sldId id="259" r:id="rId8"/>
    <p:sldId id="260" r:id="rId9"/>
    <p:sldId id="278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5" r:id="rId20"/>
    <p:sldId id="276" r:id="rId21"/>
    <p:sldId id="264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94671" autoAdjust="0"/>
  </p:normalViewPr>
  <p:slideViewPr>
    <p:cSldViewPr>
      <p:cViewPr varScale="1">
        <p:scale>
          <a:sx n="70" d="100"/>
          <a:sy n="70" d="100"/>
        </p:scale>
        <p:origin x="-1374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7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55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15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77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24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46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15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404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4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3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4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8E2993-2CA4-45C9-BCD7-235D945D182D}" type="datetimeFigureOut">
              <a:rPr lang="en-US" smtClean="0"/>
              <a:t>9/7/2017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F7558-00D3-4A17-95AA-8A1446A28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10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143001"/>
            <a:ext cx="8229600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057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Delivery Pipeline</a:t>
            </a:r>
            <a:endParaRPr lang="en-US" dirty="0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295400"/>
            <a:ext cx="8305800" cy="483076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816352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" y="304800"/>
            <a:ext cx="8810626" cy="62484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627315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3" y="685800"/>
            <a:ext cx="8453437" cy="5715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234712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685800"/>
            <a:ext cx="8343900" cy="57912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09052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" y="381000"/>
            <a:ext cx="8743950" cy="6019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64028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533400"/>
            <a:ext cx="8524875" cy="5943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2451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8200" y="685800"/>
            <a:ext cx="708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Why Continuous Delivery?</a:t>
            </a:r>
            <a:endParaRPr lang="en-US" sz="40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008707"/>
            <a:ext cx="2457450" cy="28765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5450" y="2008707"/>
            <a:ext cx="2495550" cy="286333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19790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343" y="1524000"/>
            <a:ext cx="80772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  <p:sp>
        <p:nvSpPr>
          <p:cNvPr id="2" name="TextBox 1"/>
          <p:cNvSpPr txBox="1"/>
          <p:nvPr/>
        </p:nvSpPr>
        <p:spPr>
          <a:xfrm>
            <a:off x="457200" y="685800"/>
            <a:ext cx="784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Continuous Delivery drives discipline of MVP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1574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685800"/>
            <a:ext cx="784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Continuous Delivery reduces Risk</a:t>
            </a:r>
            <a:endParaRPr lang="en-US" sz="320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113" y="1600200"/>
            <a:ext cx="8243887" cy="45148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20580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685800"/>
            <a:ext cx="784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Continuous Delivery </a:t>
            </a:r>
            <a:r>
              <a:rPr lang="en-US" sz="3200" dirty="0"/>
              <a:t>C</a:t>
            </a:r>
            <a:r>
              <a:rPr lang="en-US" sz="3200" dirty="0" smtClean="0"/>
              <a:t>omforts </a:t>
            </a:r>
            <a:r>
              <a:rPr lang="en-US" sz="3200" dirty="0"/>
              <a:t>R</a:t>
            </a:r>
            <a:r>
              <a:rPr lang="en-US" sz="3200" dirty="0" smtClean="0"/>
              <a:t>eal Progress</a:t>
            </a:r>
            <a:endParaRPr lang="en-US" sz="3200" dirty="0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47800"/>
            <a:ext cx="8229600" cy="4572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989284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609600"/>
            <a:ext cx="8458200" cy="5714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7429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38" y="1142999"/>
            <a:ext cx="7929562" cy="518160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  <p:sp>
        <p:nvSpPr>
          <p:cNvPr id="2" name="TextBox 1"/>
          <p:cNvSpPr txBox="1"/>
          <p:nvPr/>
        </p:nvSpPr>
        <p:spPr>
          <a:xfrm>
            <a:off x="504967" y="387108"/>
            <a:ext cx="8001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How to achieve Continuous Delivery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33027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600200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Basic </a:t>
            </a:r>
            <a:r>
              <a:rPr lang="en-US" dirty="0" err="1" smtClean="0"/>
              <a:t>Docker</a:t>
            </a:r>
            <a:r>
              <a:rPr lang="en-US" dirty="0" smtClean="0"/>
              <a:t> fun:</a:t>
            </a:r>
          </a:p>
          <a:p>
            <a:pPr marL="0" indent="0">
              <a:buNone/>
            </a:pPr>
            <a:r>
              <a:rPr lang="en-US" dirty="0" smtClean="0"/>
              <a:t>	Commands: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</a:t>
            </a:r>
            <a:r>
              <a:rPr lang="en-US" dirty="0" err="1" smtClean="0"/>
              <a:t>docker</a:t>
            </a:r>
            <a:r>
              <a:rPr lang="en-US" dirty="0" smtClean="0"/>
              <a:t> run&lt;image&gt;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docker</a:t>
            </a:r>
            <a:r>
              <a:rPr lang="en-US" dirty="0" smtClean="0"/>
              <a:t> start &lt;</a:t>
            </a:r>
            <a:r>
              <a:rPr lang="en-US" dirty="0" err="1" smtClean="0"/>
              <a:t>name|id</a:t>
            </a:r>
            <a:r>
              <a:rPr lang="en-US" dirty="0" smtClean="0"/>
              <a:t>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docker</a:t>
            </a:r>
            <a:r>
              <a:rPr lang="en-US" dirty="0" smtClean="0"/>
              <a:t> stop&lt;</a:t>
            </a:r>
            <a:r>
              <a:rPr lang="en-US" dirty="0" err="1" smtClean="0"/>
              <a:t>name|id</a:t>
            </a:r>
            <a:r>
              <a:rPr lang="en-US" dirty="0" smtClean="0"/>
              <a:t>&gt;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r>
              <a:rPr lang="en-US" dirty="0" smtClean="0"/>
              <a:t>[-a include stopped containers]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rm</a:t>
            </a:r>
            <a:r>
              <a:rPr lang="en-US" dirty="0" smtClean="0"/>
              <a:t>&lt;</a:t>
            </a:r>
            <a:r>
              <a:rPr lang="en-US" dirty="0" err="1" smtClean="0"/>
              <a:t>name|id</a:t>
            </a:r>
            <a:r>
              <a:rPr lang="en-US" smtClean="0"/>
              <a:t>&gt;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93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457200"/>
            <a:ext cx="8534400" cy="5715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949559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762000"/>
            <a:ext cx="8077200" cy="563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3687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09600"/>
            <a:ext cx="815340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61217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9144000" cy="6095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6644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04800"/>
            <a:ext cx="8686800" cy="617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213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8534399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0358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66800"/>
            <a:ext cx="91440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 smtClean="0"/>
              <a:t>DevOps LifeCycle: 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06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04800"/>
            <a:ext cx="8458200" cy="6248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70724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35209</TotalTime>
  <Words>37</Words>
  <Application>Microsoft Office PowerPoint</Application>
  <PresentationFormat>On-screen Show (4:3)</PresentationFormat>
  <Paragraphs>17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DevOps LifeCycle: tools</vt:lpstr>
      <vt:lpstr>PowerPoint Presentation</vt:lpstr>
      <vt:lpstr>Continuous Delivery Pipeline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Docker Commands</vt:lpstr>
      <vt:lpstr>PowerPoint Presentation</vt:lpstr>
    </vt:vector>
  </TitlesOfParts>
  <Company>UnitedHealth Group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</dc:title>
  <dc:creator>W7admin</dc:creator>
  <cp:lastModifiedBy>W7admin</cp:lastModifiedBy>
  <cp:revision>34</cp:revision>
  <dcterms:created xsi:type="dcterms:W3CDTF">2017-05-20T07:58:00Z</dcterms:created>
  <dcterms:modified xsi:type="dcterms:W3CDTF">2017-09-07T14:09:35Z</dcterms:modified>
</cp:coreProperties>
</file>

<file path=docProps/thumbnail.jpeg>
</file>